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6" r:id="rId2"/>
    <p:sldId id="256" r:id="rId3"/>
    <p:sldId id="265" r:id="rId4"/>
    <p:sldId id="266" r:id="rId5"/>
    <p:sldId id="283" r:id="rId6"/>
    <p:sldId id="288" r:id="rId7"/>
    <p:sldId id="259" r:id="rId8"/>
    <p:sldId id="267" r:id="rId9"/>
    <p:sldId id="268" r:id="rId10"/>
    <p:sldId id="269" r:id="rId11"/>
    <p:sldId id="289" r:id="rId1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ямкина Татьяна Семёновна" initials="АТС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502" autoAdjust="0"/>
  </p:normalViewPr>
  <p:slideViewPr>
    <p:cSldViewPr>
      <p:cViewPr varScale="1">
        <p:scale>
          <a:sx n="104" d="100"/>
          <a:sy n="104" d="100"/>
        </p:scale>
        <p:origin x="18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ACFA8-0E64-44E1-A59D-0D71DDD6A72D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F7447-3810-423F-B33F-13D3CD5235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39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034BEC-4EFC-4C7F-AA1C-CD4F9377AE4B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7385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8814FD-40D9-42F7-BE28-B67C1B860071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206" indent="-227206">
              <a:buFontTx/>
              <a:buAutoNum type="arabicPeriod"/>
              <a:defRPr/>
            </a:pPr>
            <a:endParaRPr lang="ru-RU" altLang="ru-RU" dirty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872FEA-B026-4880-A5A1-E872663CF759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6633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206" indent="-227206">
              <a:buFontTx/>
              <a:buAutoNum type="arabicPeriod"/>
              <a:defRPr/>
            </a:pPr>
            <a:endParaRPr lang="ru-RU" altLang="ru-RU" dirty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872FEA-B026-4880-A5A1-E872663CF759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6633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206" indent="-227206">
              <a:buFontTx/>
              <a:buAutoNum type="arabicPeriod"/>
              <a:defRPr/>
            </a:pPr>
            <a:endParaRPr lang="ru-RU" altLang="ru-RU" dirty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872FEA-B026-4880-A5A1-E872663CF759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6633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061683-3981-4C66-AA4D-308B7ABE90F4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7177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061683-3981-4C66-AA4D-308B7ABE90F4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7177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B6CD5C-0B40-45E0-8F66-C9CC7BE6517E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altLang="ru-RU" dirty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BD3F0D-7587-4D8B-A7B5-552EAEDE727A}" type="slidenum">
              <a:rPr lang="ru-RU" altLang="ru-RU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6ED5B7-5C22-4645-9ABC-57BA44073FA1}" type="slidenum">
              <a:rPr lang="ru-RU" altLang="ru-RU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467544" y="620688"/>
          <a:ext cx="8424936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PDF" r:id="rId4" imgW="0" imgH="0" progId="FoxitReader.Document">
                  <p:embed/>
                </p:oleObj>
              </mc:Choice>
              <mc:Fallback>
                <p:oleObj name="PDF" r:id="rId4" imgW="0" imgH="0" progId="FoxitReader.Documen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620688"/>
                        <a:ext cx="8424936" cy="566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0"/>
          <p:cNvSpPr txBox="1">
            <a:spLocks noChangeArrowheads="1"/>
          </p:cNvSpPr>
          <p:nvPr/>
        </p:nvSpPr>
        <p:spPr bwMode="auto">
          <a:xfrm>
            <a:off x="251521" y="260648"/>
            <a:ext cx="87129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Электроснабжение производственных объектов</a:t>
            </a:r>
          </a:p>
        </p:txBody>
      </p:sp>
      <p:sp>
        <p:nvSpPr>
          <p:cNvPr id="39939" name="Прямоугольник 8"/>
          <p:cNvSpPr>
            <a:spLocks noChangeArrowheads="1"/>
          </p:cNvSpPr>
          <p:nvPr/>
        </p:nvSpPr>
        <p:spPr bwMode="auto">
          <a:xfrm>
            <a:off x="899593" y="1268760"/>
            <a:ext cx="792087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Замена электродвигателей, отработавших свой ресурс на технологическом оборудовании  предприятия, повысит надежность  и качество теплоснабжения города. За  9 месяцев приобретены 7 электродвигателей из 18 запланированных.</a:t>
            </a:r>
          </a:p>
          <a:p>
            <a:pPr algn="just"/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Рисунок 5" descr="C:\Users\konstantin.popkov\AppData\Local\Temp\7zO4B856211\20190606_094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56992"/>
            <a:ext cx="3456384" cy="279872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39941" name="TextBox 6"/>
          <p:cNvSpPr txBox="1">
            <a:spLocks noChangeArrowheads="1"/>
          </p:cNvSpPr>
          <p:nvPr/>
        </p:nvSpPr>
        <p:spPr bwMode="auto">
          <a:xfrm>
            <a:off x="1403648" y="2780928"/>
            <a:ext cx="1666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До замены</a:t>
            </a:r>
          </a:p>
        </p:txBody>
      </p:sp>
      <p:pic>
        <p:nvPicPr>
          <p:cNvPr id="39942" name="Рисунок 7" descr="https://atlant-tm.com/sites/default/files/product_image_gallery/04-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429000"/>
            <a:ext cx="3528392" cy="273630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39943" name="TextBox 12"/>
          <p:cNvSpPr txBox="1">
            <a:spLocks noChangeArrowheads="1"/>
          </p:cNvSpPr>
          <p:nvPr/>
        </p:nvSpPr>
        <p:spPr bwMode="auto">
          <a:xfrm>
            <a:off x="2699792" y="836712"/>
            <a:ext cx="360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Замена электродвигателей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084168" y="2780928"/>
            <a:ext cx="1666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lang="ru-RU" alt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замены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0"/>
          <p:cNvSpPr txBox="1">
            <a:spLocks noChangeArrowheads="1"/>
          </p:cNvSpPr>
          <p:nvPr/>
        </p:nvSpPr>
        <p:spPr bwMode="auto">
          <a:xfrm>
            <a:off x="179512" y="212725"/>
            <a:ext cx="86409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мероприятий по энергосбережению </a:t>
            </a:r>
          </a:p>
          <a:p>
            <a:pPr algn="ctr"/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повышению энергоэффективности</a:t>
            </a:r>
          </a:p>
          <a:p>
            <a:endParaRPr lang="ru-RU" alt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Рисунок 9" descr="C:\Users\almas.muratuly\AppData\Local\Microsoft\Windows\INetCache\Content.Word\IMG201906270857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44824"/>
            <a:ext cx="3385070" cy="46798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6" name="Picture 2" descr="\\servfiles1\Общие документы\Общие папки\Обмен\ФОТООТЧЕТ РЕМОНТОВ\ИП 2019\ОБОРУДОВАНИЕ\Подогреватели ЦТП1,2\IMG-20191002-WA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844824"/>
            <a:ext cx="4032448" cy="22322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3" descr="\\servfiles1\Общие документы\Общие папки\Обмен\ФОТООТЧЕТ РЕМОНТОВ\ИП 2019\ОБОРУДОВАНИЕ\Подогреватели ЦТП1,2\IMG-20191002-WA0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265712"/>
            <a:ext cx="4032448" cy="25922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427984" y="1340768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defRPr/>
            </a:pP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Водоводянные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подогреватели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268760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Частотный преобразователь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004048" y="2204864"/>
            <a:ext cx="3717732" cy="304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ремонта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204864"/>
            <a:ext cx="3651162" cy="2792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4" name="TextBox 10"/>
          <p:cNvSpPr txBox="1">
            <a:spLocks noChangeArrowheads="1"/>
          </p:cNvSpPr>
          <p:nvPr/>
        </p:nvSpPr>
        <p:spPr bwMode="auto">
          <a:xfrm>
            <a:off x="1259632" y="476672"/>
            <a:ext cx="69202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Капитальные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ремонты тепловых сетей </a:t>
            </a:r>
          </a:p>
        </p:txBody>
      </p:sp>
      <p:pic>
        <p:nvPicPr>
          <p:cNvPr id="23555" name="Picture 4" descr="C:\Users\tatiana.alyamkina\Desktop\отчет перед потребителями 2019 год\ИП 2019 передача\Фото от ТК-606 до 607-Ашутас\IMG-20190606-WA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284984"/>
            <a:ext cx="3960440" cy="288032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23556" name="Picture 5" descr="C:\Users\tatiana.alyamkina\Desktop\отчет перед потребителями 2019 год\ИП 2019 передача\Фото от ТК-606 до 607-Ашутас\IMG_20190514_1445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284984"/>
            <a:ext cx="4160333" cy="288032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1403648" y="2132856"/>
            <a:ext cx="172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ремонта</a:t>
            </a:r>
          </a:p>
        </p:txBody>
      </p:sp>
      <p:sp>
        <p:nvSpPr>
          <p:cNvPr id="23560" name="Прямоугольник 14"/>
          <p:cNvSpPr>
            <a:spLocks noChangeArrowheads="1"/>
          </p:cNvSpPr>
          <p:nvPr/>
        </p:nvSpPr>
        <p:spPr bwMode="auto">
          <a:xfrm>
            <a:off x="755576" y="1484784"/>
            <a:ext cx="76778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участка тепловой сети от ТК-606 до ТК-607 по ул. Свинцовая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076056" y="1340768"/>
            <a:ext cx="3733838" cy="79034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0641" y="1341438"/>
            <a:ext cx="3821319" cy="7914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2" name="TextBox 10"/>
          <p:cNvSpPr txBox="1">
            <a:spLocks noChangeArrowheads="1"/>
          </p:cNvSpPr>
          <p:nvPr/>
        </p:nvSpPr>
        <p:spPr bwMode="auto">
          <a:xfrm>
            <a:off x="876705" y="404665"/>
            <a:ext cx="75199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Капитальные ремонты тепловых сетей </a:t>
            </a:r>
          </a:p>
        </p:txBody>
      </p:sp>
      <p:sp>
        <p:nvSpPr>
          <p:cNvPr id="25605" name="Прямоугольник 6"/>
          <p:cNvSpPr>
            <a:spLocks noChangeArrowheads="1"/>
          </p:cNvSpPr>
          <p:nvPr/>
        </p:nvSpPr>
        <p:spPr bwMode="auto">
          <a:xfrm>
            <a:off x="355917" y="1341436"/>
            <a:ext cx="39064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участка тепловой сети от</a:t>
            </a:r>
            <a:r>
              <a:rPr lang="en-US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Коллекторной УК ТЭЦ до ТШ-2А</a:t>
            </a:r>
            <a:r>
              <a:rPr lang="en-US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ул. Тракторной</a:t>
            </a:r>
          </a:p>
        </p:txBody>
      </p:sp>
      <p:sp>
        <p:nvSpPr>
          <p:cNvPr id="25609" name="TextBox 14"/>
          <p:cNvSpPr txBox="1">
            <a:spLocks noChangeArrowheads="1"/>
          </p:cNvSpPr>
          <p:nvPr/>
        </p:nvSpPr>
        <p:spPr bwMode="auto">
          <a:xfrm>
            <a:off x="5087074" y="1341439"/>
            <a:ext cx="36991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участка тепловой сети от </a:t>
            </a:r>
          </a:p>
          <a:p>
            <a:pPr algn="just"/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ТК-676</a:t>
            </a:r>
            <a:r>
              <a:rPr lang="en-US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ТК-678 по ул.Мызы</a:t>
            </a:r>
          </a:p>
        </p:txBody>
      </p:sp>
      <p:pic>
        <p:nvPicPr>
          <p:cNvPr id="47105" name="Picture 1" descr="\\servfiles1\Общие документы\Общие папки\Обмен\ФОТООТЧЕТ РЕМОНТОВ\ИП 2019\РЕМОНТ ТЕПЛОВЫХ СЕТЕЙ\Ремонт от Коллекторной до ТШ-2А по ул. Тракторной\IMG_20190417_094847.jpg"/>
          <p:cNvPicPr>
            <a:picLocks noChangeAspect="1" noChangeArrowheads="1"/>
          </p:cNvPicPr>
          <p:nvPr/>
        </p:nvPicPr>
        <p:blipFill>
          <a:blip r:embed="rId4" cstate="print"/>
          <a:srcRect b="32480"/>
          <a:stretch>
            <a:fillRect/>
          </a:stretch>
        </p:blipFill>
        <p:spPr bwMode="auto">
          <a:xfrm>
            <a:off x="395536" y="2204864"/>
            <a:ext cx="3816424" cy="432048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7107" name="Picture 3" descr="\\servfiles1\Общие документы\Общие папки\Обмен\ФОТООТЧЕТ РЕМОНТОВ\ИП 2019\РЕМОНТ ТЕПЛОВЫХ СЕТЕЙ\Ремонт от ТК 676 до ТК 678 ул. Мызы\IMG-20190626-WA0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204864"/>
            <a:ext cx="3688382" cy="432048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052350" y="1341437"/>
            <a:ext cx="373383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участка тепловой сети от</a:t>
            </a:r>
            <a:r>
              <a:rPr lang="en-US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ТК 651 до ТК 655</a:t>
            </a:r>
            <a:r>
              <a:rPr lang="en-US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пр. К.</a:t>
            </a:r>
            <a:r>
              <a:rPr lang="en-US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Сатпаева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0640" y="1341438"/>
            <a:ext cx="3965335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2" name="TextBox 10"/>
          <p:cNvSpPr txBox="1">
            <a:spLocks noChangeArrowheads="1"/>
          </p:cNvSpPr>
          <p:nvPr/>
        </p:nvSpPr>
        <p:spPr bwMode="auto">
          <a:xfrm>
            <a:off x="876705" y="404664"/>
            <a:ext cx="75199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Капитальные ремонты тепловых сетей </a:t>
            </a:r>
          </a:p>
        </p:txBody>
      </p:sp>
      <p:sp>
        <p:nvSpPr>
          <p:cNvPr id="25605" name="Прямоугольник 6"/>
          <p:cNvSpPr>
            <a:spLocks noChangeArrowheads="1"/>
          </p:cNvSpPr>
          <p:nvPr/>
        </p:nvSpPr>
        <p:spPr bwMode="auto">
          <a:xfrm>
            <a:off x="355917" y="1341436"/>
            <a:ext cx="39064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участка тепловой сети от</a:t>
            </a:r>
            <a:r>
              <a:rPr lang="en-US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ТК 640-1 до ТК 640-24</a:t>
            </a:r>
            <a:r>
              <a:rPr lang="en-US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ул. Кайсенова</a:t>
            </a:r>
          </a:p>
        </p:txBody>
      </p:sp>
      <p:pic>
        <p:nvPicPr>
          <p:cNvPr id="102402" name="Picture 2" descr="C:\Users\tatiana.alyamkina\Desktop\Фото по ИП и ТР 2019 год\Передача ТЭ\ИП 2019\РЕМОНТ ТЕПЛОВЫХ СЕТЕЙ\Ремонт от ТК 640-1 до ТК 640-24 ул. Кайсенова\IMG-20190909-WA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" y="2132857"/>
            <a:ext cx="3905250" cy="450924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Picture 4" descr="\\servfiles1\Общие документы\Общие папки\Обмен\ФОТООТЧЕТ РЕМОНТОВ\ИП 2019\РЕМОНТ ТЕПЛОВЫХ СЕТЕЙ\Ремонт от ТК 651 до ТК 655 пр. Сатпаева\IMG-20190704-WA0073.jpg"/>
          <p:cNvPicPr>
            <a:picLocks noChangeAspect="1" noChangeArrowheads="1"/>
          </p:cNvPicPr>
          <p:nvPr/>
        </p:nvPicPr>
        <p:blipFill>
          <a:blip r:embed="rId5" cstate="print"/>
          <a:srcRect b="56693"/>
          <a:stretch>
            <a:fillRect/>
          </a:stretch>
        </p:blipFill>
        <p:spPr bwMode="auto">
          <a:xfrm>
            <a:off x="5004048" y="2132856"/>
            <a:ext cx="3816424" cy="230425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7" name="Picture 3" descr="\\servfiles1\Общие документы\Общие папки\Обмен\ФОТООТЧЕТ РЕМОНТОВ\ИП 2019\РЕМОНТ ТЕПЛОВЫХ СЕТЕЙ\Ремонт от ТК 651 до ТК 655 пр. Сатпаева\IMG-20190704-WA00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509120"/>
            <a:ext cx="3816424" cy="216024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11560" y="1340768"/>
            <a:ext cx="8064896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2" name="TextBox 10"/>
          <p:cNvSpPr txBox="1">
            <a:spLocks noChangeArrowheads="1"/>
          </p:cNvSpPr>
          <p:nvPr/>
        </p:nvSpPr>
        <p:spPr bwMode="auto">
          <a:xfrm>
            <a:off x="611560" y="476672"/>
            <a:ext cx="799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Капитальные ремонты тепловых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сетей </a:t>
            </a:r>
          </a:p>
        </p:txBody>
      </p:sp>
      <p:sp>
        <p:nvSpPr>
          <p:cNvPr id="25609" name="TextBox 14"/>
          <p:cNvSpPr txBox="1">
            <a:spLocks noChangeArrowheads="1"/>
          </p:cNvSpPr>
          <p:nvPr/>
        </p:nvSpPr>
        <p:spPr bwMode="auto">
          <a:xfrm>
            <a:off x="683568" y="1331476"/>
            <a:ext cx="81026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участка тепловой сети от ТК-17</a:t>
            </a:r>
            <a:r>
              <a:rPr lang="en-US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ТК-17-93 по ул. Вострецова</a:t>
            </a:r>
          </a:p>
        </p:txBody>
      </p:sp>
      <p:pic>
        <p:nvPicPr>
          <p:cNvPr id="14" name="Picture 6" descr="\\servfiles1\Общие документы\Общие папки\Обмен\ФОТООТЧЕТ РЕМОНТОВ\ИП 2019\РЕМОНТ ТЕПЛОВЫХ СЕТЕЙ\Ремонт от ТК 17-61 до ТК 17-93 ул. Вострецова\IMG-20191004-WA00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060848"/>
            <a:ext cx="3816424" cy="223224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Picture 2" descr="\\servfiles1\Общие документы\Общие папки\Обмен\ФОТООТЧЕТ РЕМОНТОВ\ИП 2019\РЕМОНТ ТЕПЛОВЫХ СЕТЕЙ\Ремонт от ТК 17 до ТК 17-61 ул. Вострецова\IMG-20191004-WA00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060848"/>
            <a:ext cx="3816424" cy="223224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9397" name="Picture 5" descr="\\servfiles1\Общие документы\Общие папки\Обмен\ФОТООТЧЕТ РЕМОНТОВ\ИП 2019\РЕМОНТ ТЕПЛОВЫХ СЕТЕЙ\Ремонт от ТК 17-61 до ТК 17-93 ул. Вострецова\IMG-20191004-WA0081.jpg"/>
          <p:cNvPicPr>
            <a:picLocks noChangeAspect="1" noChangeArrowheads="1"/>
          </p:cNvPicPr>
          <p:nvPr/>
        </p:nvPicPr>
        <p:blipFill>
          <a:blip r:embed="rId6" cstate="print"/>
          <a:srcRect r="24904"/>
          <a:stretch>
            <a:fillRect/>
          </a:stretch>
        </p:blipFill>
        <p:spPr bwMode="auto">
          <a:xfrm>
            <a:off x="4860032" y="4437112"/>
            <a:ext cx="3816424" cy="220486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9398" name="Picture 6" descr="\\servfiles1\Общие документы\Общие папки\Обмен\ФОТООТЧЕТ РЕМОНТОВ\ИП 2019\РЕМОНТ ТЕПЛОВЫХ СЕТЕЙ\Ремонт от ТК 17 до ТК 17-61 ул. Вострецова\IMG-20191004-WA00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437112"/>
            <a:ext cx="3816424" cy="220486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0"/>
          <p:cNvSpPr txBox="1">
            <a:spLocks noChangeArrowheads="1"/>
          </p:cNvSpPr>
          <p:nvPr/>
        </p:nvSpPr>
        <p:spPr bwMode="auto">
          <a:xfrm>
            <a:off x="611560" y="476672"/>
            <a:ext cx="84249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Капитальные ремонты котельного оборудования </a:t>
            </a:r>
          </a:p>
        </p:txBody>
      </p:sp>
      <p:pic>
        <p:nvPicPr>
          <p:cNvPr id="5" name="Picture 2" descr="D:\ПАПКА\Пресс тур\Фото\DSCN0053.jpg"/>
          <p:cNvPicPr>
            <a:picLocks noChangeAspect="1" noChangeArrowheads="1"/>
          </p:cNvPicPr>
          <p:nvPr/>
        </p:nvPicPr>
        <p:blipFill>
          <a:blip r:embed="rId4" cstate="print"/>
          <a:srcRect l="12737"/>
          <a:stretch>
            <a:fillRect/>
          </a:stretch>
        </p:blipFill>
        <p:spPr bwMode="auto">
          <a:xfrm>
            <a:off x="827584" y="1700808"/>
            <a:ext cx="7488832" cy="43204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1196752"/>
            <a:ext cx="7812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Капитальный ремонт 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котлоагрегата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 50-14 ст.№2 котельная №2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0"/>
          <p:cNvSpPr txBox="1">
            <a:spLocks noChangeArrowheads="1"/>
          </p:cNvSpPr>
          <p:nvPr/>
        </p:nvSpPr>
        <p:spPr bwMode="auto">
          <a:xfrm>
            <a:off x="647056" y="404664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Капитальные ремонты котельного оборудования </a:t>
            </a:r>
          </a:p>
        </p:txBody>
      </p:sp>
      <p:sp>
        <p:nvSpPr>
          <p:cNvPr id="17420" name="TextBox 14"/>
          <p:cNvSpPr txBox="1">
            <a:spLocks noChangeArrowheads="1"/>
          </p:cNvSpPr>
          <p:nvPr/>
        </p:nvSpPr>
        <p:spPr bwMode="auto">
          <a:xfrm>
            <a:off x="539552" y="2708920"/>
            <a:ext cx="39604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ремонта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2636912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ремонта</a:t>
            </a:r>
          </a:p>
        </p:txBody>
      </p:sp>
      <p:pic>
        <p:nvPicPr>
          <p:cNvPr id="40961" name="Picture 1" descr="\\servfiles1\Общие документы\Общие папки\Производство теплоэнаргии\Внешние\Фото ремонт 2019\ФОТО НА ПРЕССТУР\ИП\Котельная №2\№ДП-ТС №19468З Замена ПСВ 5\после ремонта\DSCN04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220072" y="3212976"/>
            <a:ext cx="3024336" cy="331236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0962" name="Picture 2" descr="\\servfiles1\Общие документы\Общие папки\Производство теплоэнаргии\Внешние\Фото ремонт 2019\ФОТО НА ПРЕССТУР\ИП\Котельная №2\№ДП-ТС №19468З Замена ПСВ 5\до ремонта\DSCN02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356992"/>
            <a:ext cx="3240360" cy="302433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683568" y="119675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Замена подогревателя сетевой воды ПСВ-200 с </a:t>
            </a:r>
            <a:r>
              <a:rPr lang="ru-RU" alt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водоводянным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подогревателем ПВ-325 оборудования сетевой установки по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котельной №2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0"/>
          <p:cNvSpPr txBox="1">
            <a:spLocks noChangeArrowheads="1"/>
          </p:cNvSpPr>
          <p:nvPr/>
        </p:nvSpPr>
        <p:spPr bwMode="auto">
          <a:xfrm>
            <a:off x="539552" y="212725"/>
            <a:ext cx="8064896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 водоподготовки подпиточной воды для тепловой сети от котельной №4</a:t>
            </a:r>
          </a:p>
        </p:txBody>
      </p:sp>
      <p:pic>
        <p:nvPicPr>
          <p:cNvPr id="11" name="Picture 3" descr="C:\Users\tatiana.alyamkina\Desktop\Фото по ИП и ТР 2019 год\Производство ТЭ\Фото ремонт 2019\Котельная 4\Подряд\ХВО деаэратор\Во время\IMG_20190614_084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911" y="1511300"/>
            <a:ext cx="3265001" cy="201930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Picture 4" descr="C:\Users\tatiana.alyamkina\Desktop\Фото по ИП и ТР 2019 год\Производство ТЭ\Фото ремонт 2019\Котельная 4\Подряд\ХВО деаэратор\До ремонта\IMG_20190603_1415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645024"/>
            <a:ext cx="3240360" cy="196804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1115616" y="1124744"/>
            <a:ext cx="2079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ремонта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119675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ремонта</a:t>
            </a:r>
          </a:p>
        </p:txBody>
      </p:sp>
      <p:pic>
        <p:nvPicPr>
          <p:cNvPr id="38913" name="Picture 1" descr="\\servfiles1\Общие документы\Общие папки\Производство теплоэнаргии\Внешние\Фото ремонт 2019\ФОТО НА ПРЕССТУР\ИП\Котельная №4\№ ДП-ТС 19663 Ремонт водоподготовки Деаэратор\После ремонта\IMG_20191004_161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9" y="3645024"/>
            <a:ext cx="3672408" cy="194421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8914" name="Picture 2" descr="\\servfiles1\Общие документы\Общие папки\Производство теплоэнаргии\Внешние\Фото ремонт 2019\ФОТО НА ПРЕССТУР\ИП\Котельная №4\№ДП-ТС 19661 Ремонт водоподготовки Антикор и Теплоизоляция\После ремонта\IMG_20191004_1610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1556792"/>
            <a:ext cx="3624402" cy="194421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0"/>
          <p:cNvSpPr txBox="1">
            <a:spLocks noChangeArrowheads="1"/>
          </p:cNvSpPr>
          <p:nvPr/>
        </p:nvSpPr>
        <p:spPr bwMode="auto">
          <a:xfrm>
            <a:off x="323528" y="476672"/>
            <a:ext cx="864096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Электроснабжение производственных объектов</a:t>
            </a:r>
          </a:p>
        </p:txBody>
      </p:sp>
      <p:sp>
        <p:nvSpPr>
          <p:cNvPr id="37891" name="Прямоугольник 8"/>
          <p:cNvSpPr>
            <a:spLocks noChangeArrowheads="1"/>
          </p:cNvSpPr>
          <p:nvPr/>
        </p:nvSpPr>
        <p:spPr bwMode="auto">
          <a:xfrm>
            <a:off x="827584" y="1268760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Установка Устройств компенсации </a:t>
            </a:r>
          </a:p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реактивной мощности (УКРМ)</a:t>
            </a:r>
            <a:endParaRPr lang="ru-RU" alt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Рисунок 10" descr="http://zavodenergomash.com/wp-content/uploads/2015/08/DSCN0654-1024x768.jpg"/>
          <p:cNvPicPr>
            <a:picLocks noChangeAspect="1" noChangeArrowheads="1"/>
          </p:cNvPicPr>
          <p:nvPr/>
        </p:nvPicPr>
        <p:blipFill>
          <a:blip r:embed="rId4" cstate="print"/>
          <a:srcRect l="43614"/>
          <a:stretch>
            <a:fillRect/>
          </a:stretch>
        </p:blipFill>
        <p:spPr bwMode="auto">
          <a:xfrm>
            <a:off x="683568" y="2492896"/>
            <a:ext cx="3384376" cy="345638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37893" name="Рисунок 11" descr="https://elcom-energo.ru/upload/iblock/4ad/4ad5e3e08a6e0d3e531acea1322e09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492896"/>
            <a:ext cx="3744416" cy="345638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843808" y="162880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1379</TotalTime>
  <Words>225</Words>
  <Application>Microsoft Office PowerPoint</Application>
  <PresentationFormat>Экран (4:3)</PresentationFormat>
  <Paragraphs>45</Paragraphs>
  <Slides>11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PDF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Алямкина Татьяна Семёновна</dc:creator>
  <cp:lastModifiedBy>Татумбетова Сауле Ануаровна</cp:lastModifiedBy>
  <cp:revision>262</cp:revision>
  <dcterms:created xsi:type="dcterms:W3CDTF">2019-10-04T09:34:54Z</dcterms:created>
  <dcterms:modified xsi:type="dcterms:W3CDTF">2019-10-21T05:19:29Z</dcterms:modified>
</cp:coreProperties>
</file>